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orient="horz" pos="1230" userDrawn="1">
          <p15:clr>
            <a:srgbClr val="A4A3A4"/>
          </p15:clr>
        </p15:guide>
        <p15:guide id="4" pos="2026" userDrawn="1">
          <p15:clr>
            <a:srgbClr val="A4A3A4"/>
          </p15:clr>
        </p15:guide>
        <p15:guide id="5" pos="4566" userDrawn="1">
          <p15:clr>
            <a:srgbClr val="A4A3A4"/>
          </p15:clr>
        </p15:guide>
        <p15:guide id="6" orient="horz" pos="3612" userDrawn="1">
          <p15:clr>
            <a:srgbClr val="A4A3A4"/>
          </p15:clr>
        </p15:guide>
        <p15:guide id="7" orient="horz" pos="3884" userDrawn="1">
          <p15:clr>
            <a:srgbClr val="A4A3A4"/>
          </p15:clr>
        </p15:guide>
        <p15:guide id="8" orient="horz" pos="3271" userDrawn="1">
          <p15:clr>
            <a:srgbClr val="A4A3A4"/>
          </p15:clr>
        </p15:guide>
        <p15:guide id="9" pos="3114" userDrawn="1">
          <p15:clr>
            <a:srgbClr val="A4A3A4"/>
          </p15:clr>
        </p15:guide>
        <p15:guide id="10" pos="7151" userDrawn="1">
          <p15:clr>
            <a:srgbClr val="A4A3A4"/>
          </p15:clr>
        </p15:guide>
        <p15:guide id="11" pos="5654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pos="25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 Lenovo" initials="LL" lastIdx="1" clrIdx="0">
    <p:extLst>
      <p:ext uri="{19B8F6BF-5375-455C-9EA6-DF929625EA0E}">
        <p15:presenceInfo xmlns:p15="http://schemas.microsoft.com/office/powerpoint/2012/main" userId="9066c096b547b4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44" y="138"/>
      </p:cViewPr>
      <p:guideLst>
        <p:guide orient="horz" pos="3158"/>
        <p:guide pos="574"/>
        <p:guide orient="horz" pos="1230"/>
        <p:guide pos="2026"/>
        <p:guide pos="4566"/>
        <p:guide orient="horz" pos="3612"/>
        <p:guide orient="horz" pos="3884"/>
        <p:guide orient="horz" pos="3271"/>
        <p:guide pos="3114"/>
        <p:guide pos="7151"/>
        <p:guide pos="5654"/>
        <p:guide pos="3840"/>
        <p:guide pos="25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9AEA7-AA3C-E681-5D19-6C8A48379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FE17D4-3143-CEF4-3EB6-50DA928FC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CFBF26-7B0C-87F1-5168-EE692E72F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A94C-2BFA-4101-AD43-44F6C30192F6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459C2B-7BC9-75D5-A6BA-B8DA4D0A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25D685-E852-5784-1FAA-121DB306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842B-22E3-4740-A521-A0ED9B0B4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40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16BE24-CC18-ABB8-8988-A07EFF0A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3F1D3D-B424-49EB-014F-71D94FDED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51CD80-C5DA-3779-48F2-E7504B4D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A94C-2BFA-4101-AD43-44F6C30192F6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276C5A-9B0F-38C2-7B1E-C4740685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F7633B-6794-CDF2-E0A3-EFDAC139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842B-22E3-4740-A521-A0ED9B0B4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72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65DD51F-2B10-7DCD-2F20-550E2E542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7BCABCB-97DD-5139-D963-D21D007E6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B31076-F7D2-C890-2B6E-A6E8F1CA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A94C-2BFA-4101-AD43-44F6C30192F6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551FF5-35ED-FB1B-DE3A-D67F3C73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DA2103-C0C6-C111-166F-F7D165FC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842B-22E3-4740-A521-A0ED9B0B4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3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8B67A0-A8C8-4073-45DA-D59AD0E3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878112-0C44-6E87-8767-E3A0C1FBD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E7E60E-FC08-0BFB-8628-8FE30EB7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A94C-2BFA-4101-AD43-44F6C30192F6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C3F6C5-6379-4AB2-77F9-06B70339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5618B3-8939-6527-6B7E-BA014EC0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842B-22E3-4740-A521-A0ED9B0B4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482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1E60C8-9D86-9302-7949-75F23410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CAD2AA-13E8-AB02-2FE4-7F3257E8C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041D4F-B1DE-9F7F-E2A7-7CEAA5F7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A94C-2BFA-4101-AD43-44F6C30192F6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E7A626-5573-904F-8582-399CD999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C5B51E-AF74-D619-11B7-1CDC94CC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842B-22E3-4740-A521-A0ED9B0B4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21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596D68-26B9-5AFB-54C2-FC692227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F16768-068B-0851-F9FA-B19E98093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7A69E1-5FF3-C2B4-E61D-08AFA1E4A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A0DE16-F0B6-1AB2-3CC6-20A23892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A94C-2BFA-4101-AD43-44F6C30192F6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C2CED6-033F-11DD-97E2-E2A36E72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2FFF0A-1E58-FD1B-6654-28676D1C9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842B-22E3-4740-A521-A0ED9B0B4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2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AC036-469D-9DCE-AAD7-DF613BAD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FDA814-1376-8C66-78EC-D6A81C662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D9BD66-CA1B-1D1B-9BF6-D5C102085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E88488D-8B76-C3BA-2FFA-88B9E878C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133A988-9242-BB34-B199-71FB772CA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C8690F1-C6D8-AD2F-CAC4-8E30A9DA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A94C-2BFA-4101-AD43-44F6C30192F6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16DE239-2B0B-A0A7-3DC4-52E37362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D42528-915F-A4B6-2F85-77E2D0EB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842B-22E3-4740-A521-A0ED9B0B4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94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A9C872-8D27-F72B-2CB8-E775233E0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C3F15C7-B728-77C0-A7EE-D5CD41C2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A94C-2BFA-4101-AD43-44F6C30192F6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F9B854-0B15-1D52-C17C-434E294B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0F4B87C-8AC8-BD24-3D50-6DED073D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842B-22E3-4740-A521-A0ED9B0B4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95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7FA2D2B-11AF-11B6-9C8A-BFF60E5F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A94C-2BFA-4101-AD43-44F6C30192F6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0E143FC-5015-65B7-E685-2903AB4D3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30DAC3-0222-2C2E-4259-48AA90CA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842B-22E3-4740-A521-A0ED9B0B4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73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44B7D0-7FAF-DE73-E95D-EB7F43233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593887-59AA-063C-927A-11CC2778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363BF62-9127-44DF-57C5-DE02558A1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56513B-72D4-0B37-953A-16C3C314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A94C-2BFA-4101-AD43-44F6C30192F6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AEF882-57DC-DF03-EB1F-5A440DF4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0F8433-0902-0D0E-5166-CD20C142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842B-22E3-4740-A521-A0ED9B0B4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70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E76A1-19B5-52B1-D59D-7BDF3216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F35E8A4-8E55-4220-C362-7D1EA006D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E4D8AE-05C3-F350-FD89-80D4AC3F2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A94ED1-9C89-C300-5A74-CE88DEAD7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A94C-2BFA-4101-AD43-44F6C30192F6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C7DA0A-C20B-C93F-AA6A-2D9A410A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03CAFA-AFDE-6E18-CC70-0B223806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842B-22E3-4740-A521-A0ED9B0B4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45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DA6549E-11D1-DAB0-B844-6AD1E77A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E07261-3A6E-0F29-6E78-4978E9F70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CC228B-E8CF-EF11-69F6-30A2282A6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2A94C-2BFA-4101-AD43-44F6C30192F6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9E6386-CDE1-2F0C-EC64-CBBDA61D3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E8314-717B-E5AC-98E5-B2CE4FA54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6842B-22E3-4740-A521-A0ED9B0B4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57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113EF7-4809-9D30-61D4-3AB4004A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07EFB0-5357-A8C5-731C-148BC87C3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82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416B78-5C27-38E8-A119-E459FE4C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15522F-06FB-39D6-9F6F-6AAF59D65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02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0</Words>
  <Application>Microsoft Office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佳芹</dc:creator>
  <cp:lastModifiedBy>佳芹</cp:lastModifiedBy>
  <cp:revision>15</cp:revision>
  <dcterms:created xsi:type="dcterms:W3CDTF">2022-09-16T08:16:23Z</dcterms:created>
  <dcterms:modified xsi:type="dcterms:W3CDTF">2023-02-15T00:33:48Z</dcterms:modified>
</cp:coreProperties>
</file>